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Public Sans Medium" charset="1" panose="00000000000000000000"/>
      <p:regular r:id="rId11"/>
    </p:embeddedFont>
    <p:embeddedFont>
      <p:font typeface="Public Sans Thin" charset="1" panose="00000000000000000000"/>
      <p:regular r:id="rId12"/>
    </p:embeddedFont>
    <p:embeddedFont>
      <p:font typeface="Public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notesSlides/notesSlide2.xml" Type="http://schemas.openxmlformats.org/officeDocument/2006/relationships/notesSlide"/><Relationship Id="rId18" Target="notesSlides/notesSlide3.xml" Type="http://schemas.openxmlformats.org/officeDocument/2006/relationships/notesSlide"/><Relationship Id="rId19" Target="notesSlides/notesSlide4.xml" Type="http://schemas.openxmlformats.org/officeDocument/2006/relationships/notes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INDEPENDENCE</a:t>
            </a:r>
          </a:p>
          <a:p>
            <a:r>
              <a:rPr lang="en-US"/>
              <a:t>I strengthen teams from within by taking responsibility and working reliably.</a:t>
            </a:r>
          </a:p>
          <a:p>
            <a:r>
              <a:rPr lang="en-US"/>
              <a:t/>
            </a:r>
          </a:p>
          <a:p>
            <a:r>
              <a:rPr lang="en-US"/>
              <a:t> I stay focused and productive, which allows others to trust and build on my work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Last Year was filled with a lot of firsts</a:t>
            </a:r>
          </a:p>
          <a:p>
            <a:r>
              <a:rPr lang="en-US"/>
              <a:t/>
            </a:r>
          </a:p>
          <a:p>
            <a:r>
              <a:rPr lang="en-US"/>
              <a:t>- finished my Bachelor </a:t>
            </a:r>
          </a:p>
          <a:p>
            <a:r>
              <a:rPr lang="en-US"/>
              <a:t>- moved together with my girlfriend</a:t>
            </a:r>
          </a:p>
          <a:p>
            <a:r>
              <a:rPr lang="en-US"/>
              <a:t>- started working</a:t>
            </a:r>
          </a:p>
          <a:p>
            <a:r>
              <a:rPr lang="en-US"/>
              <a:t>- first Apptest at new job</a:t>
            </a:r>
          </a:p>
          <a:p>
            <a:r>
              <a:rPr lang="en-US"/>
              <a:t>and a lot of other more </a:t>
            </a:r>
          </a:p>
          <a:p>
            <a:r>
              <a:rPr lang="en-US"/>
              <a:t>insignifecent stuff. But the first thing that came to mind when i read the sentece was to go horsebackriding with some friends</a:t>
            </a:r>
          </a:p>
          <a:p>
            <a:r>
              <a:rPr lang="en-US"/>
              <a:t/>
            </a:r>
          </a:p>
          <a:p>
            <a:r>
              <a:rPr lang="en-US"/>
              <a:t>- It was a very unique Experience that we wanted to try.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Personal:</a:t>
            </a:r>
          </a:p>
          <a:p>
            <a:r>
              <a:rPr lang="en-US"/>
              <a:t>- big Vacation Trip with friends</a:t>
            </a:r>
          </a:p>
          <a:p>
            <a:r>
              <a:rPr lang="en-US"/>
              <a:t>- around 8 people</a:t>
            </a:r>
          </a:p>
          <a:p>
            <a:r>
              <a:rPr lang="en-US"/>
              <a:t>- we have to see but if possible outside of Europe</a:t>
            </a:r>
          </a:p>
          <a:p>
            <a:r>
              <a:rPr lang="en-US"/>
              <a:t/>
            </a:r>
          </a:p>
          <a:p>
            <a:r>
              <a:rPr lang="en-US"/>
              <a:t>Professional:</a:t>
            </a:r>
          </a:p>
          <a:p>
            <a:r>
              <a:rPr lang="en-US"/>
              <a:t>like I said before. One of my Strenghts is that i am reliable which allows others to trust my work.</a:t>
            </a:r>
          </a:p>
          <a:p>
            <a:r>
              <a:rPr lang="en-US"/>
              <a:t/>
            </a:r>
          </a:p>
          <a:p>
            <a:r>
              <a:rPr lang="en-US"/>
              <a:t>I would like to become something like that for a team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---</a:t>
            </a:r>
          </a:p>
          <a:p>
            <a:r>
              <a:rPr lang="en-US"/>
              <a:t> I really like this Program and feel like what this Firm tries to do is very admirable. So simply put is my Goal to show what i am capaple off to get hired after the Trainee-programm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26847" y="1028700"/>
            <a:ext cx="5127761" cy="7696452"/>
          </a:xfrm>
          <a:custGeom>
            <a:avLst/>
            <a:gdLst/>
            <a:ahLst/>
            <a:cxnLst/>
            <a:rect r="r" b="b" t="t" l="l"/>
            <a:pathLst>
              <a:path h="7696452" w="5127761">
                <a:moveTo>
                  <a:pt x="0" y="0"/>
                </a:moveTo>
                <a:lnTo>
                  <a:pt x="5127761" y="0"/>
                </a:lnTo>
                <a:lnTo>
                  <a:pt x="5127761" y="7696452"/>
                </a:lnTo>
                <a:lnTo>
                  <a:pt x="0" y="7696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3038" y="2024062"/>
            <a:ext cx="659130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</a:pPr>
            <a:r>
              <a:rPr lang="en-US" b="true" sz="7499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David Wolz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53038" y="5961096"/>
            <a:ext cx="54761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Karlstein am Main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3038" y="4810251"/>
            <a:ext cx="6990962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Bachelor of Science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Applied Science - Digitale Medien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570122" y="1160225"/>
            <a:ext cx="1147756" cy="1147756"/>
            <a:chOff x="0" y="0"/>
            <a:chExt cx="6355080" cy="6355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570122" y="4128932"/>
            <a:ext cx="1147756" cy="1147756"/>
            <a:chOff x="0" y="0"/>
            <a:chExt cx="6355080" cy="6355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570122" y="7162050"/>
            <a:ext cx="1147756" cy="1147756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826847" y="1028700"/>
            <a:ext cx="5127761" cy="7696452"/>
          </a:xfrm>
          <a:custGeom>
            <a:avLst/>
            <a:gdLst/>
            <a:ahLst/>
            <a:cxnLst/>
            <a:rect r="r" b="b" t="t" l="l"/>
            <a:pathLst>
              <a:path h="7696452" w="5127761">
                <a:moveTo>
                  <a:pt x="0" y="0"/>
                </a:moveTo>
                <a:lnTo>
                  <a:pt x="5127761" y="0"/>
                </a:lnTo>
                <a:lnTo>
                  <a:pt x="5127761" y="7696452"/>
                </a:lnTo>
                <a:lnTo>
                  <a:pt x="0" y="7696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07084" y="2065850"/>
            <a:ext cx="680373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I approach problems in creative ways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7084" y="1238690"/>
            <a:ext cx="680373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INVENTIVE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7084" y="3945502"/>
            <a:ext cx="6220300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I strengthen teams from within by taking responsibility and working reliably.</a:t>
            </a:r>
          </a:p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 I stay focused and productive, which allows others to trust and build on my 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7084" y="3118342"/>
            <a:ext cx="680373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INDEPENDENCE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7084" y="7453027"/>
            <a:ext cx="6803739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I don´t give up easily. I stay committed to my goals and keep trying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7084" y="6625866"/>
            <a:ext cx="680373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Perseverance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19349" y="1444665"/>
            <a:ext cx="44930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</a:pPr>
            <a:r>
              <a:rPr lang="en-US" b="true" sz="3999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19349" y="4393248"/>
            <a:ext cx="44930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</a:pPr>
            <a:r>
              <a:rPr lang="en-US" b="true" sz="3999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19349" y="7426365"/>
            <a:ext cx="44930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</a:pPr>
            <a:r>
              <a:rPr lang="en-US" b="true" sz="3999">
                <a:solidFill>
                  <a:srgbClr val="C8C2B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4162" y="3024671"/>
            <a:ext cx="9606748" cy="4959232"/>
          </a:xfrm>
          <a:custGeom>
            <a:avLst/>
            <a:gdLst/>
            <a:ahLst/>
            <a:cxnLst/>
            <a:rect r="r" b="b" t="t" l="l"/>
            <a:pathLst>
              <a:path h="4959232" w="9606748">
                <a:moveTo>
                  <a:pt x="0" y="0"/>
                </a:moveTo>
                <a:lnTo>
                  <a:pt x="9606749" y="0"/>
                </a:lnTo>
                <a:lnTo>
                  <a:pt x="9606749" y="4959232"/>
                </a:lnTo>
                <a:lnTo>
                  <a:pt x="0" y="4959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325" r="0" b="-522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41379" y="635334"/>
            <a:ext cx="1220524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When was the last time that you did something for the first time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61883" y="8950643"/>
            <a:ext cx="10564234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Unique Experience </a:t>
            </a:r>
          </a:p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861883" y="8593773"/>
            <a:ext cx="10564234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b="true" sz="245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Horsebackriding in Italy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1732" y="3465252"/>
            <a:ext cx="5128694" cy="3261447"/>
          </a:xfrm>
          <a:custGeom>
            <a:avLst/>
            <a:gdLst/>
            <a:ahLst/>
            <a:cxnLst/>
            <a:rect r="r" b="b" t="t" l="l"/>
            <a:pathLst>
              <a:path h="3261447" w="5128694">
                <a:moveTo>
                  <a:pt x="0" y="0"/>
                </a:moveTo>
                <a:lnTo>
                  <a:pt x="5128694" y="0"/>
                </a:lnTo>
                <a:lnTo>
                  <a:pt x="5128694" y="3261447"/>
                </a:lnTo>
                <a:lnTo>
                  <a:pt x="0" y="3261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26" t="0" r="-652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7574" y="3465252"/>
            <a:ext cx="5128694" cy="3261447"/>
          </a:xfrm>
          <a:custGeom>
            <a:avLst/>
            <a:gdLst/>
            <a:ahLst/>
            <a:cxnLst/>
            <a:rect r="r" b="b" t="t" l="l"/>
            <a:pathLst>
              <a:path h="3261447" w="5128694">
                <a:moveTo>
                  <a:pt x="0" y="0"/>
                </a:moveTo>
                <a:lnTo>
                  <a:pt x="5128694" y="0"/>
                </a:lnTo>
                <a:lnTo>
                  <a:pt x="5128694" y="3261447"/>
                </a:lnTo>
                <a:lnTo>
                  <a:pt x="0" y="3261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82" r="0" b="-248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41379" y="1019175"/>
            <a:ext cx="12205242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true">
                <a:solidFill>
                  <a:srgbClr val="FFFFFF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What professional or personal goals do you have</a:t>
            </a:r>
          </a:p>
          <a:p>
            <a:pPr algn="ctr" marL="0" indent="0" lvl="0">
              <a:lnSpc>
                <a:spcPts val="6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861883" y="8248015"/>
            <a:ext cx="438839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big vacation trip with friends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1883" y="7449429"/>
            <a:ext cx="4388392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b="true" sz="245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Personal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7725" y="8248015"/>
            <a:ext cx="438839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become the backbone of a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37725" y="7449429"/>
            <a:ext cx="4388392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b="true" sz="245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Professional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7277100"/>
          </a:xfrm>
          <a:custGeom>
            <a:avLst/>
            <a:gdLst/>
            <a:ahLst/>
            <a:cxnLst/>
            <a:rect r="r" b="b" t="t" l="l"/>
            <a:pathLst>
              <a:path h="7277100" w="18288000">
                <a:moveTo>
                  <a:pt x="0" y="0"/>
                </a:moveTo>
                <a:lnTo>
                  <a:pt x="18288000" y="0"/>
                </a:lnTo>
                <a:lnTo>
                  <a:pt x="18288000" y="7277100"/>
                </a:lnTo>
                <a:lnTo>
                  <a:pt x="0" y="7277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717" r="0" b="-3371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29447" y="7414578"/>
            <a:ext cx="15629106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</a:t>
            </a:r>
            <a:r>
              <a:rPr lang="en-US" sz="5600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conditions should be met for you to consider the program successful</a:t>
            </a:r>
          </a:p>
          <a:p>
            <a:pPr algn="ctr">
              <a:lnSpc>
                <a:spcPts val="67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DAGntrnyNn8</dc:identifier>
  <dcterms:modified xsi:type="dcterms:W3CDTF">2011-08-01T06:04:30Z</dcterms:modified>
  <cp:revision>1</cp:revision>
  <dc:title>Selbstpräsentation_DWP_Bank</dc:title>
</cp:coreProperties>
</file>